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63" r:id="rId1"/>
  </p:sldMasterIdLst>
  <p:notesMasterIdLst>
    <p:notesMasterId r:id="rId5"/>
  </p:notesMasterIdLst>
  <p:handoutMasterIdLst>
    <p:handoutMasterId r:id="rId6"/>
  </p:handoutMasterIdLst>
  <p:sldIdLst>
    <p:sldId id="261" r:id="rId2"/>
    <p:sldId id="259" r:id="rId3"/>
    <p:sldId id="260" r:id="rId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0" autoAdjust="0"/>
    <p:restoredTop sz="85098" autoAdjust="0"/>
  </p:normalViewPr>
  <p:slideViewPr>
    <p:cSldViewPr snapToGrid="0" snapToObjects="1">
      <p:cViewPr varScale="1">
        <p:scale>
          <a:sx n="67" d="100"/>
          <a:sy n="67" d="100"/>
        </p:scale>
        <p:origin x="2342"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FC69035-52CB-354B-AF63-4A222985E00B}" type="datetimeFigureOut">
              <a:rPr lang="en-US" smtClean="0"/>
              <a:t>4/18/2024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156C8BB-9101-FB48-B3AF-7C7239523244}" type="slidenum">
              <a:rPr lang="en-US" smtClean="0"/>
              <a:t>‹#›</a:t>
            </a:fld>
            <a:endParaRPr lang="en-US"/>
          </a:p>
        </p:txBody>
      </p:sp>
    </p:spTree>
    <p:extLst>
      <p:ext uri="{BB962C8B-B14F-4D97-AF65-F5344CB8AC3E}">
        <p14:creationId xmlns:p14="http://schemas.microsoft.com/office/powerpoint/2010/main" val="69507059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085D5AB-7670-FB48-A985-26180E869838}" type="datetimeFigureOut">
              <a:rPr lang="en-US" smtClean="0"/>
              <a:t>4/18/2024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812C028-0AE6-5849-BB69-6DC7B6A99BAF}" type="slidenum">
              <a:rPr lang="en-US" smtClean="0"/>
              <a:t>‹#›</a:t>
            </a:fld>
            <a:endParaRPr lang="en-US"/>
          </a:p>
        </p:txBody>
      </p:sp>
    </p:spTree>
    <p:extLst>
      <p:ext uri="{BB962C8B-B14F-4D97-AF65-F5344CB8AC3E}">
        <p14:creationId xmlns:p14="http://schemas.microsoft.com/office/powerpoint/2010/main" val="265255148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D14630B-3D41-6240-BC32-373D8E3B580A}" type="datetime1">
              <a:rPr lang="en-IN" smtClean="0"/>
              <a:t>18-04-2024</a:t>
            </a:fld>
            <a:endParaRPr lang="en-US"/>
          </a:p>
        </p:txBody>
      </p:sp>
      <p:sp>
        <p:nvSpPr>
          <p:cNvPr id="5" name="Footer Placeholder 4"/>
          <p:cNvSpPr>
            <a:spLocks noGrp="1"/>
          </p:cNvSpPr>
          <p:nvPr>
            <p:ph type="ftr" sz="quarter" idx="11"/>
          </p:nvPr>
        </p:nvSpPr>
        <p:spPr/>
        <p:txBody>
          <a:bodyPr/>
          <a:lstStyle/>
          <a:p>
            <a:r>
              <a:rPr lang="en-US"/>
              <a:t>40th IEC IGMC &amp; RI, Puducherry</a:t>
            </a:r>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4DB026-9844-A64F-BA13-8400B6A946E5}" type="datetime1">
              <a:rPr lang="en-IN" smtClean="0"/>
              <a:t>18-04-2024</a:t>
            </a:fld>
            <a:endParaRPr lang="en-US"/>
          </a:p>
        </p:txBody>
      </p:sp>
      <p:sp>
        <p:nvSpPr>
          <p:cNvPr id="5" name="Footer Placeholder 4"/>
          <p:cNvSpPr>
            <a:spLocks noGrp="1"/>
          </p:cNvSpPr>
          <p:nvPr>
            <p:ph type="ftr" sz="quarter" idx="11"/>
          </p:nvPr>
        </p:nvSpPr>
        <p:spPr/>
        <p:txBody>
          <a:bodyPr/>
          <a:lstStyle/>
          <a:p>
            <a:r>
              <a:rPr lang="en-US"/>
              <a:t>40th IEC IGMC &amp; RI, Puducherry</a:t>
            </a:r>
          </a:p>
        </p:txBody>
      </p:sp>
      <p:sp>
        <p:nvSpPr>
          <p:cNvPr id="6" name="Slide Number Placeholder 5"/>
          <p:cNvSpPr>
            <a:spLocks noGrp="1"/>
          </p:cNvSpPr>
          <p:nvPr>
            <p:ph type="sldNum" sz="quarter" idx="12"/>
          </p:nvPr>
        </p:nvSpPr>
        <p:spPr/>
        <p:txBody>
          <a:bodyPr/>
          <a:lstStyle/>
          <a:p>
            <a:fld id="{3C571C5C-B8B0-6549-80CE-4CFC193B986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ABFC99-216E-4F46-9C82-555AE0D430E9}" type="datetime1">
              <a:rPr lang="en-IN" smtClean="0"/>
              <a:t>18-04-2024</a:t>
            </a:fld>
            <a:endParaRPr lang="en-US"/>
          </a:p>
        </p:txBody>
      </p:sp>
      <p:sp>
        <p:nvSpPr>
          <p:cNvPr id="5" name="Footer Placeholder 4"/>
          <p:cNvSpPr>
            <a:spLocks noGrp="1"/>
          </p:cNvSpPr>
          <p:nvPr>
            <p:ph type="ftr" sz="quarter" idx="11"/>
          </p:nvPr>
        </p:nvSpPr>
        <p:spPr/>
        <p:txBody>
          <a:bodyPr/>
          <a:lstStyle/>
          <a:p>
            <a:r>
              <a:rPr lang="en-US"/>
              <a:t>40th IEC IGMC &amp; RI, Puducherry</a:t>
            </a:r>
          </a:p>
        </p:txBody>
      </p:sp>
      <p:sp>
        <p:nvSpPr>
          <p:cNvPr id="6" name="Slide Number Placeholder 5"/>
          <p:cNvSpPr>
            <a:spLocks noGrp="1"/>
          </p:cNvSpPr>
          <p:nvPr>
            <p:ph type="sldNum" sz="quarter" idx="12"/>
          </p:nvPr>
        </p:nvSpPr>
        <p:spPr/>
        <p:txBody>
          <a:bodyPr/>
          <a:lstStyle/>
          <a:p>
            <a:fld id="{3C571C5C-B8B0-6549-80CE-4CFC193B986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D0D174F-4413-044E-9D24-EC18326DA5B0}" type="datetime1">
              <a:rPr lang="en-IN" smtClean="0"/>
              <a:t>18-04-2024</a:t>
            </a:fld>
            <a:endParaRPr lang="en-US"/>
          </a:p>
        </p:txBody>
      </p:sp>
      <p:sp>
        <p:nvSpPr>
          <p:cNvPr id="5" name="Footer Placeholder 4"/>
          <p:cNvSpPr>
            <a:spLocks noGrp="1"/>
          </p:cNvSpPr>
          <p:nvPr>
            <p:ph type="ftr" sz="quarter" idx="11"/>
          </p:nvPr>
        </p:nvSpPr>
        <p:spPr/>
        <p:txBody>
          <a:bodyPr/>
          <a:lstStyle/>
          <a:p>
            <a:r>
              <a:rPr lang="en-US"/>
              <a:t>40th IEC IGMC &amp; RI, Puducherry</a:t>
            </a:r>
          </a:p>
        </p:txBody>
      </p:sp>
      <p:sp>
        <p:nvSpPr>
          <p:cNvPr id="6" name="Slide Number Placeholder 5"/>
          <p:cNvSpPr>
            <a:spLocks noGrp="1"/>
          </p:cNvSpPr>
          <p:nvPr>
            <p:ph type="sldNum" sz="quarter" idx="12"/>
          </p:nvPr>
        </p:nvSpPr>
        <p:spPr/>
        <p:txBody>
          <a:bodyPr/>
          <a:lstStyle/>
          <a:p>
            <a:fld id="{3C571C5C-B8B0-6549-80CE-4CFC193B986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80B7F0-3B4B-7C4E-8064-88EF366B3FB3}" type="datetime1">
              <a:rPr lang="en-IN" smtClean="0"/>
              <a:t>18-04-2024</a:t>
            </a:fld>
            <a:endParaRPr lang="en-US"/>
          </a:p>
        </p:txBody>
      </p:sp>
      <p:sp>
        <p:nvSpPr>
          <p:cNvPr id="5" name="Footer Placeholder 4"/>
          <p:cNvSpPr>
            <a:spLocks noGrp="1"/>
          </p:cNvSpPr>
          <p:nvPr>
            <p:ph type="ftr" sz="quarter" idx="11"/>
          </p:nvPr>
        </p:nvSpPr>
        <p:spPr/>
        <p:txBody>
          <a:bodyPr/>
          <a:lstStyle/>
          <a:p>
            <a:r>
              <a:rPr lang="en-US"/>
              <a:t>40th IEC IGMC &amp; RI, Puducherry</a:t>
            </a:r>
          </a:p>
        </p:txBody>
      </p:sp>
      <p:sp>
        <p:nvSpPr>
          <p:cNvPr id="6" name="Slide Number Placeholder 5"/>
          <p:cNvSpPr>
            <a:spLocks noGrp="1"/>
          </p:cNvSpPr>
          <p:nvPr>
            <p:ph type="sldNum" sz="quarter" idx="12"/>
          </p:nvPr>
        </p:nvSpPr>
        <p:spPr/>
        <p:txBody>
          <a:bodyPr/>
          <a:lstStyle/>
          <a:p>
            <a:fld id="{3C571C5C-B8B0-6549-80CE-4CFC193B986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AF7F1D-975E-814B-B7D1-BF966C480E06}" type="datetime1">
              <a:rPr lang="en-IN" smtClean="0"/>
              <a:t>18-04-2024</a:t>
            </a:fld>
            <a:endParaRPr lang="en-US"/>
          </a:p>
        </p:txBody>
      </p:sp>
      <p:sp>
        <p:nvSpPr>
          <p:cNvPr id="6" name="Footer Placeholder 5"/>
          <p:cNvSpPr>
            <a:spLocks noGrp="1"/>
          </p:cNvSpPr>
          <p:nvPr>
            <p:ph type="ftr" sz="quarter" idx="11"/>
          </p:nvPr>
        </p:nvSpPr>
        <p:spPr/>
        <p:txBody>
          <a:bodyPr/>
          <a:lstStyle/>
          <a:p>
            <a:r>
              <a:rPr lang="en-US"/>
              <a:t>40th IEC IGMC &amp; RI, Puducherry</a:t>
            </a:r>
          </a:p>
        </p:txBody>
      </p:sp>
      <p:sp>
        <p:nvSpPr>
          <p:cNvPr id="7" name="Slide Number Placeholder 6"/>
          <p:cNvSpPr>
            <a:spLocks noGrp="1"/>
          </p:cNvSpPr>
          <p:nvPr>
            <p:ph type="sldNum" sz="quarter" idx="12"/>
          </p:nvPr>
        </p:nvSpPr>
        <p:spPr/>
        <p:txBody>
          <a:bodyPr/>
          <a:lstStyle/>
          <a:p>
            <a:fld id="{3C571C5C-B8B0-6549-80CE-4CFC193B986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4A92269-CBC0-2C4C-BDB5-A29FDD3CCD69}" type="datetime1">
              <a:rPr lang="en-IN" smtClean="0"/>
              <a:t>18-04-2024</a:t>
            </a:fld>
            <a:endParaRPr lang="en-US"/>
          </a:p>
        </p:txBody>
      </p:sp>
      <p:sp>
        <p:nvSpPr>
          <p:cNvPr id="8" name="Footer Placeholder 7"/>
          <p:cNvSpPr>
            <a:spLocks noGrp="1"/>
          </p:cNvSpPr>
          <p:nvPr>
            <p:ph type="ftr" sz="quarter" idx="11"/>
          </p:nvPr>
        </p:nvSpPr>
        <p:spPr/>
        <p:txBody>
          <a:bodyPr/>
          <a:lstStyle/>
          <a:p>
            <a:r>
              <a:rPr lang="en-US"/>
              <a:t>40th IEC IGMC &amp; RI, Puducherry</a:t>
            </a:r>
          </a:p>
        </p:txBody>
      </p:sp>
      <p:sp>
        <p:nvSpPr>
          <p:cNvPr id="9" name="Slide Number Placeholder 8"/>
          <p:cNvSpPr>
            <a:spLocks noGrp="1"/>
          </p:cNvSpPr>
          <p:nvPr>
            <p:ph type="sldNum" sz="quarter" idx="12"/>
          </p:nvPr>
        </p:nvSpPr>
        <p:spPr/>
        <p:txBody>
          <a:bodyPr/>
          <a:lstStyle/>
          <a:p>
            <a:fld id="{3C571C5C-B8B0-6549-80CE-4CFC193B986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58B6847-E20C-7349-9869-1F32E8AA7404}" type="datetime1">
              <a:rPr lang="en-IN" smtClean="0"/>
              <a:t>18-04-2024</a:t>
            </a:fld>
            <a:endParaRPr lang="en-US"/>
          </a:p>
        </p:txBody>
      </p:sp>
      <p:sp>
        <p:nvSpPr>
          <p:cNvPr id="4" name="Footer Placeholder 3"/>
          <p:cNvSpPr>
            <a:spLocks noGrp="1"/>
          </p:cNvSpPr>
          <p:nvPr>
            <p:ph type="ftr" sz="quarter" idx="11"/>
          </p:nvPr>
        </p:nvSpPr>
        <p:spPr/>
        <p:txBody>
          <a:bodyPr/>
          <a:lstStyle/>
          <a:p>
            <a:r>
              <a:rPr lang="en-US"/>
              <a:t>40th IEC IGMC &amp; RI, Puducherry</a:t>
            </a:r>
          </a:p>
        </p:txBody>
      </p:sp>
      <p:sp>
        <p:nvSpPr>
          <p:cNvPr id="5" name="Slide Number Placeholder 4"/>
          <p:cNvSpPr>
            <a:spLocks noGrp="1"/>
          </p:cNvSpPr>
          <p:nvPr>
            <p:ph type="sldNum" sz="quarter" idx="12"/>
          </p:nvPr>
        </p:nvSpPr>
        <p:spPr/>
        <p:txBody>
          <a:bodyPr/>
          <a:lstStyle/>
          <a:p>
            <a:fld id="{3C571C5C-B8B0-6549-80CE-4CFC193B986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3EFF79-BD33-894E-9AD5-5C219C93D125}" type="datetime1">
              <a:rPr lang="en-IN" smtClean="0"/>
              <a:t>18-04-2024</a:t>
            </a:fld>
            <a:endParaRPr lang="en-US"/>
          </a:p>
        </p:txBody>
      </p:sp>
      <p:sp>
        <p:nvSpPr>
          <p:cNvPr id="3" name="Footer Placeholder 2"/>
          <p:cNvSpPr>
            <a:spLocks noGrp="1"/>
          </p:cNvSpPr>
          <p:nvPr>
            <p:ph type="ftr" sz="quarter" idx="11"/>
          </p:nvPr>
        </p:nvSpPr>
        <p:spPr/>
        <p:txBody>
          <a:bodyPr/>
          <a:lstStyle/>
          <a:p>
            <a:r>
              <a:rPr lang="en-US"/>
              <a:t>40th IEC IGMC &amp; RI, Puducherry</a:t>
            </a:r>
          </a:p>
        </p:txBody>
      </p:sp>
      <p:sp>
        <p:nvSpPr>
          <p:cNvPr id="4" name="Slide Number Placeholder 3"/>
          <p:cNvSpPr>
            <a:spLocks noGrp="1"/>
          </p:cNvSpPr>
          <p:nvPr>
            <p:ph type="sldNum" sz="quarter" idx="12"/>
          </p:nvPr>
        </p:nvSpPr>
        <p:spPr/>
        <p:txBody>
          <a:bodyPr/>
          <a:lstStyle/>
          <a:p>
            <a:fld id="{3C571C5C-B8B0-6549-80CE-4CFC193B986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73BA97D-2F99-C74F-9E05-AF55F7CBD9B0}" type="datetime1">
              <a:rPr lang="en-IN" smtClean="0"/>
              <a:t>18-04-2024</a:t>
            </a:fld>
            <a:endParaRPr lang="en-US"/>
          </a:p>
        </p:txBody>
      </p:sp>
      <p:sp>
        <p:nvSpPr>
          <p:cNvPr id="6" name="Footer Placeholder 5"/>
          <p:cNvSpPr>
            <a:spLocks noGrp="1"/>
          </p:cNvSpPr>
          <p:nvPr>
            <p:ph type="ftr" sz="quarter" idx="11"/>
          </p:nvPr>
        </p:nvSpPr>
        <p:spPr/>
        <p:txBody>
          <a:bodyPr/>
          <a:lstStyle/>
          <a:p>
            <a:r>
              <a:rPr lang="en-US"/>
              <a:t>40th IEC IGMC &amp; RI, Puducherry</a:t>
            </a:r>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E9E75D61-2678-D244-A5C2-D38C758E5146}" type="datetime1">
              <a:rPr lang="en-IN" smtClean="0"/>
              <a:t>18-04-2024</a:t>
            </a:fld>
            <a:endParaRPr lang="en-US"/>
          </a:p>
        </p:txBody>
      </p:sp>
      <p:sp>
        <p:nvSpPr>
          <p:cNvPr id="9" name="Slide Number Placeholder 8"/>
          <p:cNvSpPr>
            <a:spLocks noGrp="1"/>
          </p:cNvSpPr>
          <p:nvPr>
            <p:ph type="sldNum" sz="quarter" idx="11"/>
          </p:nvPr>
        </p:nvSpPr>
        <p:spPr/>
        <p:txBody>
          <a:bodyPr/>
          <a:lstStyle/>
          <a:p>
            <a:fld id="{3C571C5C-B8B0-6549-80CE-4CFC193B986B}" type="slidenum">
              <a:rPr lang="en-US" smtClean="0"/>
              <a:t>‹#›</a:t>
            </a:fld>
            <a:endParaRPr lang="en-US"/>
          </a:p>
        </p:txBody>
      </p:sp>
      <p:sp>
        <p:nvSpPr>
          <p:cNvPr id="10" name="Footer Placeholder 9"/>
          <p:cNvSpPr>
            <a:spLocks noGrp="1"/>
          </p:cNvSpPr>
          <p:nvPr>
            <p:ph type="ftr" sz="quarter" idx="12"/>
          </p:nvPr>
        </p:nvSpPr>
        <p:spPr/>
        <p:txBody>
          <a:bodyPr/>
          <a:lstStyle/>
          <a:p>
            <a:r>
              <a:rPr lang="en-US"/>
              <a:t>40th IEC IGMC &amp; RI, Puducherry</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3C571C5C-B8B0-6549-80CE-4CFC193B986B}" type="slidenum">
              <a:rPr lang="en-US" smtClean="0"/>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r>
              <a:rPr lang="en-IN"/>
              <a:t>40th IEC IGMC &amp; RI, Puducherry</a:t>
            </a: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47B3E787-6235-9C4D-888C-204353BFAC72}" type="datetime1">
              <a:rPr lang="en-IN" smtClean="0"/>
              <a:t>18-04-2024</a:t>
            </a:fld>
            <a:endParaRPr lang="en-IN"/>
          </a:p>
        </p:txBody>
      </p:sp>
    </p:spTree>
  </p:cSld>
  <p:clrMap bg1="lt1" tx1="dk1" bg2="lt2" tx2="dk2" accent1="accent1" accent2="accent2" accent3="accent3" accent4="accent4" accent5="accent5" accent6="accent6" hlink="hlink" folHlink="folHlink"/>
  <p:sldLayoutIdLst>
    <p:sldLayoutId id="2147484064" r:id="rId1"/>
    <p:sldLayoutId id="2147484065" r:id="rId2"/>
    <p:sldLayoutId id="2147484066" r:id="rId3"/>
    <p:sldLayoutId id="2147484067" r:id="rId4"/>
    <p:sldLayoutId id="2147484068" r:id="rId5"/>
    <p:sldLayoutId id="2147484069" r:id="rId6"/>
    <p:sldLayoutId id="2147484070" r:id="rId7"/>
    <p:sldLayoutId id="2147484071" r:id="rId8"/>
    <p:sldLayoutId id="2147484072" r:id="rId9"/>
    <p:sldLayoutId id="2147484073" r:id="rId10"/>
    <p:sldLayoutId id="2147484074" r:id="rId11"/>
  </p:sldLayoutIdLst>
  <p:hf sldNum="0" hdr="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D52C9-D895-7EB5-0B93-21EF6A3ADE8F}"/>
              </a:ext>
            </a:extLst>
          </p:cNvPr>
          <p:cNvSpPr>
            <a:spLocks noGrp="1"/>
          </p:cNvSpPr>
          <p:nvPr>
            <p:ph type="ctrTitle"/>
          </p:nvPr>
        </p:nvSpPr>
        <p:spPr/>
        <p:txBody>
          <a:bodyPr>
            <a:normAutofit/>
          </a:bodyPr>
          <a:lstStyle/>
          <a:p>
            <a:r>
              <a:rPr lang="en-US" dirty="0"/>
              <a:t>IEC Presentation </a:t>
            </a:r>
            <a:br>
              <a:rPr lang="en-US" dirty="0"/>
            </a:br>
            <a:r>
              <a:rPr lang="en-US" dirty="0"/>
              <a:t>Title: </a:t>
            </a:r>
            <a:endParaRPr lang="en-IN" dirty="0"/>
          </a:p>
        </p:txBody>
      </p:sp>
      <p:sp>
        <p:nvSpPr>
          <p:cNvPr id="3" name="Subtitle 2">
            <a:extLst>
              <a:ext uri="{FF2B5EF4-FFF2-40B4-BE49-F238E27FC236}">
                <a16:creationId xmlns:a16="http://schemas.microsoft.com/office/drawing/2014/main" id="{DF567289-257E-109C-BA1F-D213C19C5439}"/>
              </a:ext>
            </a:extLst>
          </p:cNvPr>
          <p:cNvSpPr>
            <a:spLocks noGrp="1"/>
          </p:cNvSpPr>
          <p:nvPr>
            <p:ph type="subTitle" idx="1"/>
          </p:nvPr>
        </p:nvSpPr>
        <p:spPr/>
        <p:txBody>
          <a:bodyPr/>
          <a:lstStyle/>
          <a:p>
            <a:r>
              <a:rPr lang="en-US" dirty="0"/>
              <a:t>Investigators details: </a:t>
            </a:r>
            <a:endParaRPr lang="en-IN" dirty="0"/>
          </a:p>
        </p:txBody>
      </p:sp>
      <p:sp>
        <p:nvSpPr>
          <p:cNvPr id="4" name="Date Placeholder 3"/>
          <p:cNvSpPr>
            <a:spLocks noGrp="1"/>
          </p:cNvSpPr>
          <p:nvPr>
            <p:ph type="dt" sz="half" idx="10"/>
          </p:nvPr>
        </p:nvSpPr>
        <p:spPr>
          <a:xfrm rot="16200000">
            <a:off x="7551352" y="1264920"/>
            <a:ext cx="2438399" cy="365760"/>
          </a:xfrm>
        </p:spPr>
        <p:txBody>
          <a:bodyPr/>
          <a:lstStyle/>
          <a:p>
            <a:endParaRPr lang="en-US" dirty="0">
              <a:solidFill>
                <a:srgbClr val="FFFFFF"/>
              </a:solidFill>
            </a:endParaRPr>
          </a:p>
        </p:txBody>
      </p:sp>
      <p:sp>
        <p:nvSpPr>
          <p:cNvPr id="5" name="Footer Placeholder 4"/>
          <p:cNvSpPr>
            <a:spLocks noGrp="1"/>
          </p:cNvSpPr>
          <p:nvPr>
            <p:ph type="ftr" sz="quarter" idx="11"/>
          </p:nvPr>
        </p:nvSpPr>
        <p:spPr>
          <a:xfrm rot="16200000">
            <a:off x="7142412" y="4389118"/>
            <a:ext cx="3256281" cy="365762"/>
          </a:xfrm>
        </p:spPr>
        <p:txBody>
          <a:bodyPr/>
          <a:lstStyle/>
          <a:p>
            <a:r>
              <a:rPr lang="en-US" dirty="0">
                <a:solidFill>
                  <a:schemeClr val="bg1"/>
                </a:solidFill>
              </a:rPr>
              <a:t>40th IEC IGMC &amp; RI, </a:t>
            </a:r>
            <a:r>
              <a:rPr lang="en-US" dirty="0" err="1">
                <a:solidFill>
                  <a:schemeClr val="bg1"/>
                </a:solidFill>
              </a:rPr>
              <a:t>Puducherry</a:t>
            </a:r>
            <a:endParaRPr lang="en-US" dirty="0">
              <a:solidFill>
                <a:schemeClr val="bg1"/>
              </a:solidFill>
            </a:endParaRPr>
          </a:p>
        </p:txBody>
      </p:sp>
    </p:spTree>
    <p:extLst>
      <p:ext uri="{BB962C8B-B14F-4D97-AF65-F5344CB8AC3E}">
        <p14:creationId xmlns:p14="http://schemas.microsoft.com/office/powerpoint/2010/main" val="1575059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6142"/>
            <a:ext cx="7960505" cy="6163083"/>
          </a:xfrm>
        </p:spPr>
        <p:txBody>
          <a:bodyPr anchor="t">
            <a:normAutofit/>
          </a:bodyPr>
          <a:lstStyle/>
          <a:p>
            <a:pPr algn="l"/>
            <a:r>
              <a:rPr lang="en-US" sz="2700" dirty="0">
                <a:latin typeface="Times"/>
                <a:cs typeface="Times"/>
              </a:rPr>
              <a:t>1. </a:t>
            </a:r>
            <a:r>
              <a:rPr lang="en-US" sz="2700" dirty="0">
                <a:solidFill>
                  <a:schemeClr val="tx1"/>
                </a:solidFill>
                <a:latin typeface="Times"/>
                <a:cs typeface="Times"/>
              </a:rPr>
              <a:t>Aims and Objectives</a:t>
            </a:r>
            <a:br>
              <a:rPr lang="en-US" sz="2700" dirty="0">
                <a:solidFill>
                  <a:schemeClr val="tx1"/>
                </a:solidFill>
                <a:latin typeface="Times"/>
                <a:cs typeface="Times"/>
              </a:rPr>
            </a:br>
            <a:r>
              <a:rPr lang="en-US" sz="2700" dirty="0">
                <a:solidFill>
                  <a:schemeClr val="tx1"/>
                </a:solidFill>
                <a:latin typeface="Times"/>
                <a:cs typeface="Times"/>
              </a:rPr>
              <a:t>2. Material and Methods – Inclusion and exclusion criteria Describe methodology in flowchart, also include details on any adverse events, how it will be managed, Post trial benefit to the research participant or post trial responsibility of investigators</a:t>
            </a:r>
            <a:br>
              <a:rPr lang="en-US" sz="2700" dirty="0">
                <a:solidFill>
                  <a:schemeClr val="tx1"/>
                </a:solidFill>
                <a:latin typeface="Times"/>
                <a:cs typeface="Times"/>
              </a:rPr>
            </a:br>
            <a:r>
              <a:rPr lang="en-US" sz="2700" dirty="0">
                <a:solidFill>
                  <a:schemeClr val="tx1"/>
                </a:solidFill>
                <a:latin typeface="Times"/>
                <a:cs typeface="Times"/>
              </a:rPr>
              <a:t>4. Ethical Consideration of the research – Type of risk involved as per ICMR guidelines </a:t>
            </a:r>
            <a:r>
              <a:rPr lang="en-US" sz="2700">
                <a:solidFill>
                  <a:schemeClr val="tx1"/>
                </a:solidFill>
                <a:latin typeface="Times"/>
                <a:cs typeface="Times"/>
              </a:rPr>
              <a:t>with justification</a:t>
            </a:r>
            <a:br>
              <a:rPr lang="en-US" sz="2700" dirty="0">
                <a:solidFill>
                  <a:schemeClr val="tx1"/>
                </a:solidFill>
                <a:latin typeface="Times"/>
                <a:cs typeface="Times"/>
              </a:rPr>
            </a:br>
            <a:r>
              <a:rPr lang="en-US" sz="2700" dirty="0">
                <a:solidFill>
                  <a:schemeClr val="tx1"/>
                </a:solidFill>
                <a:latin typeface="Times"/>
                <a:cs typeface="Times"/>
              </a:rPr>
              <a:t>5. Data collection tool</a:t>
            </a:r>
            <a:br>
              <a:rPr lang="en-US" sz="2700" dirty="0">
                <a:solidFill>
                  <a:schemeClr val="tx1"/>
                </a:solidFill>
                <a:latin typeface="Times"/>
                <a:cs typeface="Times"/>
              </a:rPr>
            </a:br>
            <a:r>
              <a:rPr lang="en-US" sz="2700" dirty="0">
                <a:solidFill>
                  <a:schemeClr val="tx1"/>
                </a:solidFill>
                <a:latin typeface="Times"/>
                <a:cs typeface="Times"/>
              </a:rPr>
              <a:t>6. Participants information sheet</a:t>
            </a:r>
            <a:br>
              <a:rPr lang="en-US" sz="2700" dirty="0">
                <a:solidFill>
                  <a:schemeClr val="tx1"/>
                </a:solidFill>
                <a:latin typeface="Times"/>
                <a:cs typeface="Times"/>
              </a:rPr>
            </a:br>
            <a:r>
              <a:rPr lang="en-US" sz="2700" dirty="0">
                <a:solidFill>
                  <a:schemeClr val="tx1"/>
                </a:solidFill>
                <a:latin typeface="Times"/>
                <a:cs typeface="Times"/>
              </a:rPr>
              <a:t>7. Informed consent </a:t>
            </a:r>
            <a:br>
              <a:rPr lang="en-US" sz="2700" dirty="0">
                <a:solidFill>
                  <a:schemeClr val="tx1"/>
                </a:solidFill>
                <a:latin typeface="Times"/>
                <a:cs typeface="Times"/>
              </a:rPr>
            </a:br>
            <a:r>
              <a:rPr lang="en-US" sz="2700" dirty="0">
                <a:solidFill>
                  <a:schemeClr val="tx1"/>
                </a:solidFill>
                <a:latin typeface="Times"/>
                <a:cs typeface="Times"/>
              </a:rPr>
              <a:t>8. Reference </a:t>
            </a:r>
            <a:br>
              <a:rPr lang="en-US" sz="2700" dirty="0">
                <a:solidFill>
                  <a:schemeClr val="tx1"/>
                </a:solidFill>
                <a:latin typeface="Times"/>
                <a:cs typeface="Times"/>
              </a:rPr>
            </a:br>
            <a:r>
              <a:rPr lang="en-US" sz="2700" dirty="0">
                <a:solidFill>
                  <a:schemeClr val="tx1"/>
                </a:solidFill>
                <a:latin typeface="Times"/>
                <a:cs typeface="Times"/>
              </a:rPr>
              <a:t>9. Relevant permission letters</a:t>
            </a:r>
            <a:br>
              <a:rPr lang="en-US" dirty="0">
                <a:solidFill>
                  <a:schemeClr val="tx1"/>
                </a:solidFill>
                <a:latin typeface="Times"/>
                <a:cs typeface="Times"/>
              </a:rPr>
            </a:br>
            <a:endParaRPr lang="en-US" dirty="0">
              <a:solidFill>
                <a:schemeClr val="tx1"/>
              </a:solidFill>
              <a:latin typeface="Times"/>
              <a:cs typeface="Times"/>
            </a:endParaRP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a:t>40th IEC IGMC &amp; RI, Puducherry</a:t>
            </a:r>
          </a:p>
        </p:txBody>
      </p:sp>
    </p:spTree>
    <p:extLst>
      <p:ext uri="{BB962C8B-B14F-4D97-AF65-F5344CB8AC3E}">
        <p14:creationId xmlns:p14="http://schemas.microsoft.com/office/powerpoint/2010/main" val="10275435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150" y="1713898"/>
            <a:ext cx="8534400" cy="2112793"/>
          </a:xfrm>
        </p:spPr>
        <p:txBody>
          <a:bodyPr anchor="t">
            <a:normAutofit fontScale="90000"/>
          </a:bodyPr>
          <a:lstStyle/>
          <a:p>
            <a:pPr algn="l"/>
            <a:r>
              <a:rPr lang="en-US" dirty="0"/>
              <a:t>Maximum 12-14 slides </a:t>
            </a:r>
            <a:br>
              <a:rPr lang="en-US" dirty="0"/>
            </a:br>
            <a:r>
              <a:rPr lang="en-US" dirty="0"/>
              <a:t>Font Type Times new roman</a:t>
            </a:r>
            <a:br>
              <a:rPr lang="en-US" dirty="0"/>
            </a:br>
            <a:r>
              <a:rPr lang="en-US" dirty="0"/>
              <a:t>Font Size 30-32( Title ) 22-24 ( Text )</a:t>
            </a:r>
            <a:br>
              <a:rPr lang="en-US" dirty="0"/>
            </a:br>
            <a:r>
              <a:rPr lang="en-US" dirty="0"/>
              <a:t>Line space 1.2-1.5</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a:t>40th IEC IGMC &amp; RI, Puducherry</a:t>
            </a:r>
          </a:p>
        </p:txBody>
      </p:sp>
    </p:spTree>
    <p:extLst>
      <p:ext uri="{BB962C8B-B14F-4D97-AF65-F5344CB8AC3E}">
        <p14:creationId xmlns:p14="http://schemas.microsoft.com/office/powerpoint/2010/main" val="25090258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Custom 4">
      <a:dk1>
        <a:sysClr val="windowText" lastClr="000000"/>
      </a:dk1>
      <a:lt1>
        <a:sysClr val="window" lastClr="FFFFFF"/>
      </a:lt1>
      <a:dk2>
        <a:srgbClr val="263B86"/>
      </a:dk2>
      <a:lt2>
        <a:srgbClr val="76B6F2"/>
      </a:lt2>
      <a:accent1>
        <a:srgbClr val="FBC01E"/>
      </a:accent1>
      <a:accent2>
        <a:srgbClr val="EFE1A2"/>
      </a:accent2>
      <a:accent3>
        <a:srgbClr val="FA8716"/>
      </a:accent3>
      <a:accent4>
        <a:srgbClr val="BE0204"/>
      </a:accent4>
      <a:accent5>
        <a:srgbClr val="640F10"/>
      </a:accent5>
      <a:accent6>
        <a:srgbClr val="7E13E3"/>
      </a:accent6>
      <a:hlink>
        <a:srgbClr val="D2D200"/>
      </a:hlink>
      <a:folHlink>
        <a:srgbClr val="D0B9F8"/>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Adjacency.thmx</Template>
  <TotalTime>55</TotalTime>
  <Words>148</Words>
  <Application>Microsoft Office PowerPoint</Application>
  <PresentationFormat>On-screen Show (4:3)</PresentationFormat>
  <Paragraphs>7</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Cambria</vt:lpstr>
      <vt:lpstr>Times</vt:lpstr>
      <vt:lpstr>Adjacency</vt:lpstr>
      <vt:lpstr>IEC Presentation  Title: </vt:lpstr>
      <vt:lpstr>1. Aims and Objectives 2. Material and Methods – Inclusion and exclusion criteria Describe methodology in flowchart, also include details on any adverse events, how it will be managed, Post trial benefit to the research participant or post trial responsibility of investigators 4. Ethical Consideration of the research – Type of risk involved as per ICMR guidelines with justification 5. Data collection tool 6. Participants information sheet 7. Informed consent  8. Reference  9. Relevant permission letters </vt:lpstr>
      <vt:lpstr>Maximum 12-14 slides  Font Type Times new roman Font Size 30-32( Title ) 22-24 ( Text ) Line space 1.2-1.5</vt:lpstr>
    </vt:vector>
  </TitlesOfParts>
  <Company>JIPmer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 D</dc:creator>
  <cp:lastModifiedBy>maharani karthikeyan</cp:lastModifiedBy>
  <cp:revision>12</cp:revision>
  <dcterms:created xsi:type="dcterms:W3CDTF">2024-01-20T06:53:05Z</dcterms:created>
  <dcterms:modified xsi:type="dcterms:W3CDTF">2024-04-18T05:06:54Z</dcterms:modified>
</cp:coreProperties>
</file>